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3/29/2017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Students entering</a:t>
            </a:r>
            <a:br>
              <a:rPr lang="en-US" dirty="0" smtClean="0"/>
            </a:br>
            <a:r>
              <a:rPr lang="en-US" dirty="0" smtClean="0"/>
              <a:t>Pre-algebra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Summer Packet Answer </a:t>
            </a:r>
            <a:r>
              <a:rPr lang="en-US" dirty="0" smtClean="0"/>
              <a:t>Key</a:t>
            </a:r>
          </a:p>
          <a:p>
            <a:r>
              <a:rPr lang="en-US" dirty="0" smtClean="0"/>
              <a:t>Shepherd </a:t>
            </a:r>
            <a:r>
              <a:rPr lang="en-US" smtClean="0"/>
              <a:t>Middle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5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5" b="7129"/>
          <a:stretch/>
        </p:blipFill>
        <p:spPr>
          <a:xfrm>
            <a:off x="0" y="215153"/>
            <a:ext cx="8303740" cy="62609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7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7" b="5283"/>
          <a:stretch/>
        </p:blipFill>
        <p:spPr>
          <a:xfrm>
            <a:off x="0" y="215153"/>
            <a:ext cx="8303740" cy="64653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1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5" b="6358"/>
          <a:stretch/>
        </p:blipFill>
        <p:spPr>
          <a:xfrm>
            <a:off x="0" y="419549"/>
            <a:ext cx="8303740" cy="61856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8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0" b="8003"/>
          <a:stretch/>
        </p:blipFill>
        <p:spPr>
          <a:xfrm>
            <a:off x="0" y="505608"/>
            <a:ext cx="8303740" cy="6293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2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35839" r="1036" b="5575"/>
          <a:stretch/>
        </p:blipFill>
        <p:spPr>
          <a:xfrm>
            <a:off x="0" y="419547"/>
            <a:ext cx="8303740" cy="64868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4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5" b="5671"/>
          <a:stretch/>
        </p:blipFill>
        <p:spPr>
          <a:xfrm>
            <a:off x="0" y="311971"/>
            <a:ext cx="8303740" cy="63470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7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7" b="7906"/>
          <a:stretch/>
        </p:blipFill>
        <p:spPr>
          <a:xfrm>
            <a:off x="0" y="161365"/>
            <a:ext cx="8303740" cy="55401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2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5" b="5575"/>
          <a:stretch/>
        </p:blipFill>
        <p:spPr>
          <a:xfrm>
            <a:off x="0" y="172123"/>
            <a:ext cx="8303740" cy="68095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7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1" b="5284"/>
          <a:stretch/>
        </p:blipFill>
        <p:spPr>
          <a:xfrm>
            <a:off x="0" y="344244"/>
            <a:ext cx="8303740" cy="60350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42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8" b="7907"/>
          <a:stretch/>
        </p:blipFill>
        <p:spPr>
          <a:xfrm>
            <a:off x="0" y="301214"/>
            <a:ext cx="8303740" cy="56585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7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845" r="7883" b="-1873"/>
          <a:stretch/>
        </p:blipFill>
        <p:spPr>
          <a:xfrm rot="5400000">
            <a:off x="779931" y="-564778"/>
            <a:ext cx="6637468" cy="7982178"/>
          </a:xfrm>
        </p:spPr>
      </p:pic>
    </p:spTree>
    <p:extLst>
      <p:ext uri="{BB962C8B-B14F-4D97-AF65-F5344CB8AC3E}">
        <p14:creationId xmlns:p14="http://schemas.microsoft.com/office/powerpoint/2010/main" val="231444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5" b="4020"/>
          <a:stretch/>
        </p:blipFill>
        <p:spPr>
          <a:xfrm>
            <a:off x="0" y="182879"/>
            <a:ext cx="8303740" cy="6379285"/>
          </a:xfrm>
        </p:spPr>
      </p:pic>
    </p:spTree>
    <p:extLst>
      <p:ext uri="{BB962C8B-B14F-4D97-AF65-F5344CB8AC3E}">
        <p14:creationId xmlns:p14="http://schemas.microsoft.com/office/powerpoint/2010/main" val="2300012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6" b="7808"/>
          <a:stretch/>
        </p:blipFill>
        <p:spPr>
          <a:xfrm>
            <a:off x="0" y="400722"/>
            <a:ext cx="8303740" cy="60000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2" b="4118"/>
          <a:stretch/>
        </p:blipFill>
        <p:spPr>
          <a:xfrm>
            <a:off x="0" y="430305"/>
            <a:ext cx="8303740" cy="60135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47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2" b="6644"/>
          <a:stretch/>
        </p:blipFill>
        <p:spPr>
          <a:xfrm>
            <a:off x="0" y="0"/>
            <a:ext cx="8303740" cy="69494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55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4" b="7323"/>
          <a:stretch/>
        </p:blipFill>
        <p:spPr>
          <a:xfrm>
            <a:off x="0" y="86061"/>
            <a:ext cx="8303740" cy="59704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7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7" b="8975"/>
          <a:stretch/>
        </p:blipFill>
        <p:spPr>
          <a:xfrm>
            <a:off x="0" y="193637"/>
            <a:ext cx="8303740" cy="55724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3" b="6937"/>
          <a:stretch/>
        </p:blipFill>
        <p:spPr>
          <a:xfrm>
            <a:off x="0" y="161364"/>
            <a:ext cx="8303740" cy="55939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1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43806" r="-777" b="10870"/>
          <a:stretch/>
        </p:blipFill>
        <p:spPr>
          <a:xfrm>
            <a:off x="0" y="344245"/>
            <a:ext cx="8303740" cy="62501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2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1" t="30399" r="2721" b="7664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40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7" t="30010" r="777" b="8053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7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8" t="39016" r="-2606" b="7361"/>
          <a:stretch/>
        </p:blipFill>
        <p:spPr>
          <a:xfrm>
            <a:off x="0" y="268941"/>
            <a:ext cx="8303740" cy="6357769"/>
          </a:xfrm>
        </p:spPr>
      </p:pic>
    </p:spTree>
    <p:extLst>
      <p:ext uri="{BB962C8B-B14F-4D97-AF65-F5344CB8AC3E}">
        <p14:creationId xmlns:p14="http://schemas.microsoft.com/office/powerpoint/2010/main" val="8583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33119" r="-259" b="4943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18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38754" r="130" b="-692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43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40600" r="-907" b="7810"/>
          <a:stretch/>
        </p:blipFill>
        <p:spPr>
          <a:xfrm>
            <a:off x="0" y="419548"/>
            <a:ext cx="8303740" cy="57123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5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35936" r="-259" b="8538"/>
          <a:stretch/>
        </p:blipFill>
        <p:spPr>
          <a:xfrm>
            <a:off x="0" y="710004"/>
            <a:ext cx="8303740" cy="61479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08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33119" r="130" b="4943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92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27873" r="389" b="10189"/>
          <a:stretch/>
        </p:blipFill>
        <p:spPr>
          <a:xfrm>
            <a:off x="0" y="-121024"/>
            <a:ext cx="830374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6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" t="32244" r="1166" b="581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8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31079" r="-648" b="6983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37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34673" r="-259" b="3389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0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5062" r="-130" b="3000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1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2" t="45739" r="1806" b="9716"/>
          <a:stretch/>
        </p:blipFill>
        <p:spPr>
          <a:xfrm>
            <a:off x="-1" y="290456"/>
            <a:ext cx="8132781" cy="642231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27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39240" r="130" b="-117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78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1" b="3291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11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34673" r="259" b="3389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59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7" t="30593" r="777" b="7469"/>
          <a:stretch/>
        </p:blipFill>
        <p:spPr>
          <a:xfrm>
            <a:off x="0" y="0"/>
            <a:ext cx="830374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80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31564" r="389" b="649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20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30204" r="-648" b="785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92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0" b="5332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39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7" b="5915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61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2439" r="-130" b="5623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30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7" b="-595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0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t="41658" r="321" b="8044"/>
          <a:stretch/>
        </p:blipFill>
        <p:spPr>
          <a:xfrm>
            <a:off x="388129" y="129092"/>
            <a:ext cx="7615560" cy="64330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5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33993" r="259" b="4069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25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33604" r="1036" b="445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0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4" t="37779" r="4603" b="7815"/>
          <a:stretch/>
        </p:blipFill>
        <p:spPr>
          <a:xfrm>
            <a:off x="89689" y="225911"/>
            <a:ext cx="8043091" cy="6379283"/>
          </a:xfrm>
        </p:spPr>
      </p:pic>
    </p:spTree>
    <p:extLst>
      <p:ext uri="{BB962C8B-B14F-4D97-AF65-F5344CB8AC3E}">
        <p14:creationId xmlns:p14="http://schemas.microsoft.com/office/powerpoint/2010/main" val="204147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7" b="7298"/>
          <a:stretch/>
        </p:blipFill>
        <p:spPr>
          <a:xfrm>
            <a:off x="126628" y="161364"/>
            <a:ext cx="7920092" cy="6293223"/>
          </a:xfrm>
        </p:spPr>
      </p:pic>
    </p:spTree>
    <p:extLst>
      <p:ext uri="{BB962C8B-B14F-4D97-AF65-F5344CB8AC3E}">
        <p14:creationId xmlns:p14="http://schemas.microsoft.com/office/powerpoint/2010/main" val="294354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8" b="8538"/>
          <a:stretch/>
        </p:blipFill>
        <p:spPr>
          <a:xfrm>
            <a:off x="0" y="161366"/>
            <a:ext cx="8303740" cy="64115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4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41184" r="-2721" b="10043"/>
          <a:stretch/>
        </p:blipFill>
        <p:spPr>
          <a:xfrm>
            <a:off x="0" y="311972"/>
            <a:ext cx="8303740" cy="64572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60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111</TotalTime>
  <Words>9</Words>
  <Application>Microsoft Office PowerPoint</Application>
  <PresentationFormat>Widescreen</PresentationFormat>
  <Paragraphs>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Rockwell</vt:lpstr>
      <vt:lpstr>Rockwell Condensed</vt:lpstr>
      <vt:lpstr>Wingdings</vt:lpstr>
      <vt:lpstr>Wood Type</vt:lpstr>
      <vt:lpstr>Students entering Pre-algebra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Pre-algebra</dc:title>
  <dc:creator>Lucas Logan</dc:creator>
  <cp:lastModifiedBy>Lucas Logan</cp:lastModifiedBy>
  <cp:revision>14</cp:revision>
  <dcterms:created xsi:type="dcterms:W3CDTF">2017-03-21T13:18:18Z</dcterms:created>
  <dcterms:modified xsi:type="dcterms:W3CDTF">2017-03-29T13:32:58Z</dcterms:modified>
</cp:coreProperties>
</file>